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9" r:id="rId1"/>
  </p:sldMasterIdLst>
  <p:handoutMasterIdLst>
    <p:handoutMasterId r:id="rId3"/>
  </p:handoutMasterIdLst>
  <p:sldIdLst>
    <p:sldId id="280" r:id="rId2"/>
  </p:sldIdLst>
  <p:sldSz cx="7380288" cy="102600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表紙・裏表紙案" id="{7573FFBD-99B7-405A-A9AF-2508C2C7B1AA}">
          <p14:sldIdLst>
            <p14:sldId id="280"/>
          </p14:sldIdLst>
        </p14:section>
        <p14:section name="見開きページ" id="{AC2D3D54-8A91-4BC9-A3F4-5F25502FE97F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794429"/>
    <a:srgbClr val="E6E6E6"/>
    <a:srgbClr val="8BC7D5"/>
    <a:srgbClr val="FF7C80"/>
    <a:srgbClr val="FFD5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94" autoAdjust="0"/>
    <p:restoredTop sz="94660"/>
  </p:normalViewPr>
  <p:slideViewPr>
    <p:cSldViewPr snapToGrid="0">
      <p:cViewPr varScale="1">
        <p:scale>
          <a:sx n="76" d="100"/>
          <a:sy n="76" d="100"/>
        </p:scale>
        <p:origin x="328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3F3920-85B6-49EA-8F80-28BAC0318C31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163FA5-83A3-45CB-AB44-0EBB87427E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713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4113" y="1200292"/>
            <a:ext cx="4534805" cy="3802146"/>
          </a:xfrm>
        </p:spPr>
        <p:txBody>
          <a:bodyPr bIns="0" anchor="b">
            <a:normAutofit/>
          </a:bodyPr>
          <a:lstStyle>
            <a:lvl1pPr algn="l">
              <a:defRPr sz="435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4113" y="5282913"/>
            <a:ext cx="4534805" cy="1462584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291" b="0" cap="all" baseline="0">
                <a:solidFill>
                  <a:schemeClr val="tx1"/>
                </a:solidFill>
              </a:defRPr>
            </a:lvl1pPr>
            <a:lvl2pPr marL="276755" indent="0" algn="ctr">
              <a:buNone/>
              <a:defRPr sz="1211"/>
            </a:lvl2pPr>
            <a:lvl3pPr marL="553509" indent="0" algn="ctr">
              <a:buNone/>
              <a:defRPr sz="1090"/>
            </a:lvl3pPr>
            <a:lvl4pPr marL="830264" indent="0" algn="ctr">
              <a:buNone/>
              <a:defRPr sz="969"/>
            </a:lvl4pPr>
            <a:lvl5pPr marL="1107018" indent="0" algn="ctr">
              <a:buNone/>
              <a:defRPr sz="969"/>
            </a:lvl5pPr>
            <a:lvl6pPr marL="1383773" indent="0" algn="ctr">
              <a:buNone/>
              <a:defRPr sz="969"/>
            </a:lvl6pPr>
            <a:lvl7pPr marL="1660528" indent="0" algn="ctr">
              <a:buNone/>
              <a:defRPr sz="969"/>
            </a:lvl7pPr>
            <a:lvl8pPr marL="1937282" indent="0" algn="ctr">
              <a:buNone/>
              <a:defRPr sz="969"/>
            </a:lvl8pPr>
            <a:lvl9pPr marL="2214037" indent="0" algn="ctr">
              <a:buNone/>
              <a:defRPr sz="96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EDED4-6912-4536-8100-3871CA544B16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4113" y="492667"/>
            <a:ext cx="2491002" cy="46258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7975" y="1195316"/>
            <a:ext cx="647313" cy="753385"/>
          </a:xfrm>
        </p:spPr>
        <p:txBody>
          <a:bodyPr/>
          <a:lstStyle/>
          <a:p>
            <a:fld id="{3A01B968-E375-418F-AE1D-DEB96D846A3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934113" y="5278928"/>
            <a:ext cx="453480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3919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165068" y="2763364"/>
            <a:ext cx="53038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EDED4-6912-4536-8100-3871CA544B16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B968-E375-418F-AE1D-DEB96D846A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5569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83666" y="1195318"/>
            <a:ext cx="890273" cy="697149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65068" y="1195318"/>
            <a:ext cx="4278610" cy="697149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EDED4-6912-4536-8100-3871CA544B16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B968-E375-418F-AE1D-DEB96D846A3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5583666" y="1195318"/>
            <a:ext cx="0" cy="6971496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9448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EDED4-6912-4536-8100-3871CA544B16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B968-E375-418F-AE1D-DEB96D846A3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165068" y="2763364"/>
            <a:ext cx="53038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2553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5068" y="2627284"/>
            <a:ext cx="4533584" cy="2824496"/>
          </a:xfrm>
        </p:spPr>
        <p:txBody>
          <a:bodyPr anchor="b">
            <a:normAutofit/>
          </a:bodyPr>
          <a:lstStyle>
            <a:lvl1pPr algn="l">
              <a:defRPr sz="258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5069" y="5694317"/>
            <a:ext cx="4533584" cy="1515408"/>
          </a:xfrm>
        </p:spPr>
        <p:txBody>
          <a:bodyPr tIns="91440">
            <a:normAutofit/>
          </a:bodyPr>
          <a:lstStyle>
            <a:lvl1pPr marL="0" indent="0" algn="l">
              <a:buNone/>
              <a:defRPr sz="1453">
                <a:solidFill>
                  <a:schemeClr val="tx1"/>
                </a:solidFill>
              </a:defRPr>
            </a:lvl1pPr>
            <a:lvl2pPr marL="276755" indent="0">
              <a:buNone/>
              <a:defRPr sz="1211">
                <a:solidFill>
                  <a:schemeClr val="tx1">
                    <a:tint val="75000"/>
                  </a:schemeClr>
                </a:solidFill>
              </a:defRPr>
            </a:lvl2pPr>
            <a:lvl3pPr marL="553509" indent="0">
              <a:buNone/>
              <a:defRPr sz="1090">
                <a:solidFill>
                  <a:schemeClr val="tx1">
                    <a:tint val="75000"/>
                  </a:schemeClr>
                </a:solidFill>
              </a:defRPr>
            </a:lvl3pPr>
            <a:lvl4pPr marL="830264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4pPr>
            <a:lvl5pPr marL="1107018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5pPr>
            <a:lvl6pPr marL="1383773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6pPr>
            <a:lvl7pPr marL="1660528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7pPr>
            <a:lvl8pPr marL="1937282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8pPr>
            <a:lvl9pPr marL="2214037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EDED4-6912-4536-8100-3871CA544B16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B968-E375-418F-AE1D-DEB96D846A3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165068" y="5692504"/>
            <a:ext cx="453358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3668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5068" y="1204168"/>
            <a:ext cx="5303850" cy="158478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5067" y="3012979"/>
            <a:ext cx="2522947" cy="514281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46148" y="3012980"/>
            <a:ext cx="2522770" cy="514281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EDED4-6912-4536-8100-3871CA544B16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B968-E375-418F-AE1D-DEB96D846A3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165068" y="2763364"/>
            <a:ext cx="53038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8257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165068" y="2763364"/>
            <a:ext cx="53038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5068" y="1203082"/>
            <a:ext cx="5303851" cy="158032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5068" y="3021378"/>
            <a:ext cx="2522862" cy="1199759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776" b="0" cap="all" baseline="0">
                <a:solidFill>
                  <a:schemeClr val="accent1"/>
                </a:solidFill>
              </a:defRPr>
            </a:lvl1pPr>
            <a:lvl2pPr marL="276755" indent="0">
              <a:buNone/>
              <a:defRPr sz="1211" b="1"/>
            </a:lvl2pPr>
            <a:lvl3pPr marL="553509" indent="0">
              <a:buNone/>
              <a:defRPr sz="1090" b="1"/>
            </a:lvl3pPr>
            <a:lvl4pPr marL="830264" indent="0">
              <a:buNone/>
              <a:defRPr sz="969" b="1"/>
            </a:lvl4pPr>
            <a:lvl5pPr marL="1107018" indent="0">
              <a:buNone/>
              <a:defRPr sz="969" b="1"/>
            </a:lvl5pPr>
            <a:lvl6pPr marL="1383773" indent="0">
              <a:buNone/>
              <a:defRPr sz="969" b="1"/>
            </a:lvl6pPr>
            <a:lvl7pPr marL="1660528" indent="0">
              <a:buNone/>
              <a:defRPr sz="969" b="1"/>
            </a:lvl7pPr>
            <a:lvl8pPr marL="1937282" indent="0">
              <a:buNone/>
              <a:defRPr sz="969" b="1"/>
            </a:lvl8pPr>
            <a:lvl9pPr marL="2214037" indent="0">
              <a:buNone/>
              <a:defRPr sz="96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65068" y="4225292"/>
            <a:ext cx="2522862" cy="39562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6148" y="3026546"/>
            <a:ext cx="2522770" cy="1200199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776" b="0" cap="all" baseline="0">
                <a:solidFill>
                  <a:schemeClr val="accent1"/>
                </a:solidFill>
              </a:defRPr>
            </a:lvl1pPr>
            <a:lvl2pPr marL="276755" indent="0">
              <a:buNone/>
              <a:defRPr sz="1211" b="1"/>
            </a:lvl2pPr>
            <a:lvl3pPr marL="553509" indent="0">
              <a:buNone/>
              <a:defRPr sz="1090" b="1"/>
            </a:lvl3pPr>
            <a:lvl4pPr marL="830264" indent="0">
              <a:buNone/>
              <a:defRPr sz="969" b="1"/>
            </a:lvl4pPr>
            <a:lvl5pPr marL="1107018" indent="0">
              <a:buNone/>
              <a:defRPr sz="969" b="1"/>
            </a:lvl5pPr>
            <a:lvl6pPr marL="1383773" indent="0">
              <a:buNone/>
              <a:defRPr sz="969" b="1"/>
            </a:lvl6pPr>
            <a:lvl7pPr marL="1660528" indent="0">
              <a:buNone/>
              <a:defRPr sz="969" b="1"/>
            </a:lvl7pPr>
            <a:lvl8pPr marL="1937282" indent="0">
              <a:buNone/>
              <a:defRPr sz="969" b="1"/>
            </a:lvl8pPr>
            <a:lvl9pPr marL="2214037" indent="0">
              <a:buNone/>
              <a:defRPr sz="96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6148" y="4221134"/>
            <a:ext cx="2522770" cy="394567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EDED4-6912-4536-8100-3871CA544B16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B968-E375-418F-AE1D-DEB96D846A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8821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165068" y="2763364"/>
            <a:ext cx="53038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EDED4-6912-4536-8100-3871CA544B16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B968-E375-418F-AE1D-DEB96D846A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669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EDED4-6912-4536-8100-3871CA544B16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B968-E375-418F-AE1D-DEB96D846A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444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1477" y="1195316"/>
            <a:ext cx="1958028" cy="3361833"/>
          </a:xfrm>
        </p:spPr>
        <p:txBody>
          <a:bodyPr anchor="b">
            <a:normAutofit/>
          </a:bodyPr>
          <a:lstStyle>
            <a:lvl1pPr algn="l">
              <a:defRPr sz="193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9126" y="1195317"/>
            <a:ext cx="3089792" cy="6969906"/>
          </a:xfrm>
        </p:spPr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61478" y="4795625"/>
            <a:ext cx="1959173" cy="3363425"/>
          </a:xfrm>
        </p:spPr>
        <p:txBody>
          <a:bodyPr>
            <a:normAutofit/>
          </a:bodyPr>
          <a:lstStyle>
            <a:lvl1pPr marL="0" indent="0" algn="l">
              <a:buNone/>
              <a:defRPr sz="1291"/>
            </a:lvl1pPr>
            <a:lvl2pPr marL="276755" indent="0">
              <a:buNone/>
              <a:defRPr sz="847"/>
            </a:lvl2pPr>
            <a:lvl3pPr marL="553509" indent="0">
              <a:buNone/>
              <a:defRPr sz="726"/>
            </a:lvl3pPr>
            <a:lvl4pPr marL="830264" indent="0">
              <a:buNone/>
              <a:defRPr sz="605"/>
            </a:lvl4pPr>
            <a:lvl5pPr marL="1107018" indent="0">
              <a:buNone/>
              <a:defRPr sz="605"/>
            </a:lvl5pPr>
            <a:lvl6pPr marL="1383773" indent="0">
              <a:buNone/>
              <a:defRPr sz="605"/>
            </a:lvl6pPr>
            <a:lvl7pPr marL="1660528" indent="0">
              <a:buNone/>
              <a:defRPr sz="605"/>
            </a:lvl7pPr>
            <a:lvl8pPr marL="1937282" indent="0">
              <a:buNone/>
              <a:defRPr sz="605"/>
            </a:lvl8pPr>
            <a:lvl9pPr marL="2214037" indent="0">
              <a:buNone/>
              <a:defRPr sz="60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EDED4-6912-4536-8100-3871CA544B16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B968-E375-418F-AE1D-DEB96D846A3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163661" y="4795623"/>
            <a:ext cx="195587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4794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032767" y="721360"/>
            <a:ext cx="2834104" cy="7703389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5598" y="1689825"/>
            <a:ext cx="2619046" cy="2738672"/>
          </a:xfrm>
        </p:spPr>
        <p:txBody>
          <a:bodyPr anchor="b">
            <a:normAutofit/>
          </a:bodyPr>
          <a:lstStyle>
            <a:lvl1pPr>
              <a:defRPr sz="258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52250" y="1679398"/>
            <a:ext cx="1803907" cy="5784276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1937"/>
            </a:lvl1pPr>
            <a:lvl2pPr marL="276755" indent="0">
              <a:buNone/>
              <a:defRPr sz="1695"/>
            </a:lvl2pPr>
            <a:lvl3pPr marL="553509" indent="0">
              <a:buNone/>
              <a:defRPr sz="1453"/>
            </a:lvl3pPr>
            <a:lvl4pPr marL="830264" indent="0">
              <a:buNone/>
              <a:defRPr sz="1211"/>
            </a:lvl4pPr>
            <a:lvl5pPr marL="1107018" indent="0">
              <a:buNone/>
              <a:defRPr sz="1211"/>
            </a:lvl5pPr>
            <a:lvl6pPr marL="1383773" indent="0">
              <a:buNone/>
              <a:defRPr sz="1211"/>
            </a:lvl6pPr>
            <a:lvl7pPr marL="1660528" indent="0">
              <a:buNone/>
              <a:defRPr sz="1211"/>
            </a:lvl7pPr>
            <a:lvl8pPr marL="1937282" indent="0">
              <a:buNone/>
              <a:defRPr sz="1211"/>
            </a:lvl8pPr>
            <a:lvl9pPr marL="2214037" indent="0">
              <a:buNone/>
              <a:defRPr sz="1211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65068" y="4706608"/>
            <a:ext cx="2615294" cy="2997728"/>
          </a:xfrm>
        </p:spPr>
        <p:txBody>
          <a:bodyPr>
            <a:normAutofit/>
          </a:bodyPr>
          <a:lstStyle>
            <a:lvl1pPr marL="0" indent="0" algn="l">
              <a:buNone/>
              <a:defRPr sz="1453"/>
            </a:lvl1pPr>
            <a:lvl2pPr marL="276755" indent="0">
              <a:buNone/>
              <a:defRPr sz="847"/>
            </a:lvl2pPr>
            <a:lvl3pPr marL="553509" indent="0">
              <a:buNone/>
              <a:defRPr sz="726"/>
            </a:lvl3pPr>
            <a:lvl4pPr marL="830264" indent="0">
              <a:buNone/>
              <a:defRPr sz="605"/>
            </a:lvl4pPr>
            <a:lvl5pPr marL="1107018" indent="0">
              <a:buNone/>
              <a:defRPr sz="605"/>
            </a:lvl5pPr>
            <a:lvl6pPr marL="1383773" indent="0">
              <a:buNone/>
              <a:defRPr sz="605"/>
            </a:lvl6pPr>
            <a:lvl7pPr marL="1660528" indent="0">
              <a:buNone/>
              <a:defRPr sz="605"/>
            </a:lvl7pPr>
            <a:lvl8pPr marL="1937282" indent="0">
              <a:buNone/>
              <a:defRPr sz="605"/>
            </a:lvl8pPr>
            <a:lvl9pPr marL="2214037" indent="0">
              <a:buNone/>
              <a:defRPr sz="60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59558" y="8183262"/>
            <a:ext cx="2625087" cy="478925"/>
          </a:xfrm>
        </p:spPr>
        <p:txBody>
          <a:bodyPr/>
          <a:lstStyle>
            <a:lvl1pPr algn="l">
              <a:defRPr/>
            </a:lvl1pPr>
          </a:lstStyle>
          <a:p>
            <a:fld id="{9EAEDED4-6912-4536-8100-3871CA544B16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60257" y="476708"/>
            <a:ext cx="2624387" cy="480134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B968-E375-418F-AE1D-DEB96D846A3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163284" y="4703037"/>
            <a:ext cx="261668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938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3015669"/>
            <a:ext cx="7380288" cy="6103227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9118895"/>
            <a:ext cx="7380289" cy="1159042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9127682"/>
            <a:ext cx="7380288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65068" y="1203615"/>
            <a:ext cx="5303850" cy="15697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5068" y="3015668"/>
            <a:ext cx="5303850" cy="51623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57426" y="494256"/>
            <a:ext cx="1911491" cy="4625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EDED4-6912-4536-8100-3871CA544B16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65068" y="492667"/>
            <a:ext cx="3255918" cy="4625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3652" y="1195316"/>
            <a:ext cx="642261" cy="75338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260">
                <a:solidFill>
                  <a:schemeClr val="accent1"/>
                </a:solidFill>
              </a:defRPr>
            </a:lvl1pPr>
          </a:lstStyle>
          <a:p>
            <a:fld id="{3A01B968-E375-418F-AE1D-DEB96D846A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122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81" r:id="rId2"/>
    <p:sldLayoutId id="2147483882" r:id="rId3"/>
    <p:sldLayoutId id="2147483883" r:id="rId4"/>
    <p:sldLayoutId id="2147483884" r:id="rId5"/>
    <p:sldLayoutId id="2147483885" r:id="rId6"/>
    <p:sldLayoutId id="2147483886" r:id="rId7"/>
    <p:sldLayoutId id="2147483887" r:id="rId8"/>
    <p:sldLayoutId id="2147483888" r:id="rId9"/>
    <p:sldLayoutId id="2147483889" r:id="rId10"/>
    <p:sldLayoutId id="2147483890" r:id="rId11"/>
  </p:sldLayoutIdLst>
  <p:txStyles>
    <p:titleStyle>
      <a:lvl1pPr algn="l" defTabSz="553509" rtl="0" eaLnBrk="1" latinLnBrk="0" hangingPunct="1">
        <a:lnSpc>
          <a:spcPct val="90000"/>
        </a:lnSpc>
        <a:spcBef>
          <a:spcPct val="0"/>
        </a:spcBef>
        <a:buNone/>
        <a:defRPr kumimoji="1" sz="2583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84503" indent="-184503" algn="l" defTabSz="553509" rtl="0" eaLnBrk="1" latinLnBrk="0" hangingPunct="1">
        <a:lnSpc>
          <a:spcPct val="120000"/>
        </a:lnSpc>
        <a:spcBef>
          <a:spcPts val="807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614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53509" indent="-184503" algn="l" defTabSz="553509" rtl="0" eaLnBrk="1" latinLnBrk="0" hangingPunct="1">
        <a:lnSpc>
          <a:spcPct val="120000"/>
        </a:lnSpc>
        <a:spcBef>
          <a:spcPts val="404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91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22515" indent="-184503" algn="l" defTabSz="553509" rtl="0" eaLnBrk="1" latinLnBrk="0" hangingPunct="1">
        <a:lnSpc>
          <a:spcPct val="120000"/>
        </a:lnSpc>
        <a:spcBef>
          <a:spcPts val="404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91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91521" indent="-184503" algn="l" defTabSz="553509" rtl="0" eaLnBrk="1" latinLnBrk="0" hangingPunct="1">
        <a:lnSpc>
          <a:spcPct val="120000"/>
        </a:lnSpc>
        <a:spcBef>
          <a:spcPts val="404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13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660528" indent="-184503" algn="l" defTabSz="553509" rtl="0" eaLnBrk="1" latinLnBrk="0" hangingPunct="1">
        <a:lnSpc>
          <a:spcPct val="120000"/>
        </a:lnSpc>
        <a:spcBef>
          <a:spcPts val="404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969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029534" indent="-184503" algn="l" defTabSz="738012" rtl="0" eaLnBrk="1" latinLnBrk="0" hangingPunct="1">
        <a:lnSpc>
          <a:spcPct val="120000"/>
        </a:lnSpc>
        <a:spcBef>
          <a:spcPts val="404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969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398540" indent="-184503" algn="l" defTabSz="738012" rtl="0" eaLnBrk="1" latinLnBrk="0" hangingPunct="1">
        <a:lnSpc>
          <a:spcPct val="120000"/>
        </a:lnSpc>
        <a:spcBef>
          <a:spcPts val="404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969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767546" indent="-184503" algn="l" defTabSz="738012" rtl="0" eaLnBrk="1" latinLnBrk="0" hangingPunct="1">
        <a:lnSpc>
          <a:spcPct val="120000"/>
        </a:lnSpc>
        <a:spcBef>
          <a:spcPts val="404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969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136552" indent="-184503" algn="l" defTabSz="738012" rtl="0" eaLnBrk="1" latinLnBrk="0" hangingPunct="1">
        <a:lnSpc>
          <a:spcPct val="120000"/>
        </a:lnSpc>
        <a:spcBef>
          <a:spcPts val="404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969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53509" rtl="0" eaLnBrk="1" latinLnBrk="0" hangingPunct="1">
        <a:defRPr kumimoji="1" sz="1090" kern="1200">
          <a:solidFill>
            <a:schemeClr val="tx1"/>
          </a:solidFill>
          <a:latin typeface="+mn-lt"/>
          <a:ea typeface="+mn-ea"/>
          <a:cs typeface="+mn-cs"/>
        </a:defRPr>
      </a:lvl1pPr>
      <a:lvl2pPr marL="276755" algn="l" defTabSz="553509" rtl="0" eaLnBrk="1" latinLnBrk="0" hangingPunct="1">
        <a:defRPr kumimoji="1" sz="1090" kern="1200">
          <a:solidFill>
            <a:schemeClr val="tx1"/>
          </a:solidFill>
          <a:latin typeface="+mn-lt"/>
          <a:ea typeface="+mn-ea"/>
          <a:cs typeface="+mn-cs"/>
        </a:defRPr>
      </a:lvl2pPr>
      <a:lvl3pPr marL="553509" algn="l" defTabSz="553509" rtl="0" eaLnBrk="1" latinLnBrk="0" hangingPunct="1">
        <a:defRPr kumimoji="1" sz="1090" kern="1200">
          <a:solidFill>
            <a:schemeClr val="tx1"/>
          </a:solidFill>
          <a:latin typeface="+mn-lt"/>
          <a:ea typeface="+mn-ea"/>
          <a:cs typeface="+mn-cs"/>
        </a:defRPr>
      </a:lvl3pPr>
      <a:lvl4pPr marL="830264" algn="l" defTabSz="553509" rtl="0" eaLnBrk="1" latinLnBrk="0" hangingPunct="1">
        <a:defRPr kumimoji="1" sz="1090" kern="1200">
          <a:solidFill>
            <a:schemeClr val="tx1"/>
          </a:solidFill>
          <a:latin typeface="+mn-lt"/>
          <a:ea typeface="+mn-ea"/>
          <a:cs typeface="+mn-cs"/>
        </a:defRPr>
      </a:lvl4pPr>
      <a:lvl5pPr marL="1107018" algn="l" defTabSz="553509" rtl="0" eaLnBrk="1" latinLnBrk="0" hangingPunct="1">
        <a:defRPr kumimoji="1" sz="1090" kern="1200">
          <a:solidFill>
            <a:schemeClr val="tx1"/>
          </a:solidFill>
          <a:latin typeface="+mn-lt"/>
          <a:ea typeface="+mn-ea"/>
          <a:cs typeface="+mn-cs"/>
        </a:defRPr>
      </a:lvl5pPr>
      <a:lvl6pPr marL="1383773" algn="l" defTabSz="553509" rtl="0" eaLnBrk="1" latinLnBrk="0" hangingPunct="1">
        <a:defRPr kumimoji="1" sz="1090" kern="1200">
          <a:solidFill>
            <a:schemeClr val="tx1"/>
          </a:solidFill>
          <a:latin typeface="+mn-lt"/>
          <a:ea typeface="+mn-ea"/>
          <a:cs typeface="+mn-cs"/>
        </a:defRPr>
      </a:lvl6pPr>
      <a:lvl7pPr marL="1660528" algn="l" defTabSz="553509" rtl="0" eaLnBrk="1" latinLnBrk="0" hangingPunct="1">
        <a:defRPr kumimoji="1" sz="1090" kern="1200">
          <a:solidFill>
            <a:schemeClr val="tx1"/>
          </a:solidFill>
          <a:latin typeface="+mn-lt"/>
          <a:ea typeface="+mn-ea"/>
          <a:cs typeface="+mn-cs"/>
        </a:defRPr>
      </a:lvl7pPr>
      <a:lvl8pPr marL="1937282" algn="l" defTabSz="553509" rtl="0" eaLnBrk="1" latinLnBrk="0" hangingPunct="1">
        <a:defRPr kumimoji="1" sz="1090" kern="1200">
          <a:solidFill>
            <a:schemeClr val="tx1"/>
          </a:solidFill>
          <a:latin typeface="+mn-lt"/>
          <a:ea typeface="+mn-ea"/>
          <a:cs typeface="+mn-cs"/>
        </a:defRPr>
      </a:lvl8pPr>
      <a:lvl9pPr marL="2214037" algn="l" defTabSz="553509" rtl="0" eaLnBrk="1" latinLnBrk="0" hangingPunct="1">
        <a:defRPr kumimoji="1" sz="10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401FFA2-1BDF-40AE-991F-74BC58D88534}"/>
              </a:ext>
            </a:extLst>
          </p:cNvPr>
          <p:cNvSpPr/>
          <p:nvPr/>
        </p:nvSpPr>
        <p:spPr>
          <a:xfrm>
            <a:off x="0" y="-1"/>
            <a:ext cx="152586" cy="1026001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79E2028-8FBB-4B7E-96F6-3A38E059DF1C}"/>
              </a:ext>
            </a:extLst>
          </p:cNvPr>
          <p:cNvSpPr/>
          <p:nvPr/>
        </p:nvSpPr>
        <p:spPr>
          <a:xfrm>
            <a:off x="7224718" y="17159"/>
            <a:ext cx="152586" cy="1024285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DD0FA76-2820-4E71-A999-9C55C9B91CFD}"/>
              </a:ext>
            </a:extLst>
          </p:cNvPr>
          <p:cNvSpPr/>
          <p:nvPr/>
        </p:nvSpPr>
        <p:spPr>
          <a:xfrm>
            <a:off x="155570" y="0"/>
            <a:ext cx="7224718" cy="13901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AE0A31A-140D-48C5-B7F3-DDF68C337500}"/>
              </a:ext>
            </a:extLst>
          </p:cNvPr>
          <p:cNvSpPr/>
          <p:nvPr/>
        </p:nvSpPr>
        <p:spPr>
          <a:xfrm>
            <a:off x="86514" y="10120996"/>
            <a:ext cx="7224718" cy="13901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1D1B81D-E413-4CDF-AEC1-67DE9F011286}"/>
              </a:ext>
            </a:extLst>
          </p:cNvPr>
          <p:cNvSpPr txBox="1"/>
          <p:nvPr/>
        </p:nvSpPr>
        <p:spPr>
          <a:xfrm>
            <a:off x="1100929" y="1363402"/>
            <a:ext cx="5334000" cy="6801862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　　　　　　　</a:t>
            </a:r>
            <a:r>
              <a:rPr kumimoji="1" lang="ja-JP" altLang="en-US" sz="4000" dirty="0"/>
              <a:t>広告掲載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0BDDC9E-5F21-4222-A3F9-7F252C8A7879}"/>
              </a:ext>
            </a:extLst>
          </p:cNvPr>
          <p:cNvSpPr txBox="1"/>
          <p:nvPr/>
        </p:nvSpPr>
        <p:spPr>
          <a:xfrm>
            <a:off x="2940452" y="9486790"/>
            <a:ext cx="4649582" cy="322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93" dirty="0">
                <a:effectLst>
                  <a:glow rad="101600">
                    <a:schemeClr val="bg1"/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令和７年４月</a:t>
            </a:r>
            <a:r>
              <a:rPr kumimoji="1" lang="ja-JP" altLang="en-US" sz="1493" dirty="0">
                <a:effectLst>
                  <a:glow rad="101600">
                    <a:schemeClr val="bg1"/>
                  </a:glow>
                </a:effectLst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１日</a:t>
            </a:r>
            <a:r>
              <a:rPr kumimoji="1" lang="ja-JP" altLang="en-US" sz="1493" dirty="0">
                <a:effectLst>
                  <a:glow rad="101600">
                    <a:schemeClr val="bg1"/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現在の情報を掲載しています。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C7FD9B8D-46D4-4A0C-92D2-2952C3976D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468608" cy="10469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784700"/>
      </p:ext>
    </p:extLst>
  </p:cSld>
  <p:clrMapOvr>
    <a:masterClrMapping/>
  </p:clrMapOvr>
</p:sld>
</file>

<file path=ppt/theme/theme1.xml><?xml version="1.0" encoding="utf-8"?>
<a:theme xmlns:a="http://schemas.openxmlformats.org/drawingml/2006/main" name="ギャラリー">
  <a:themeElements>
    <a:clrScheme name="ギャラリー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ギャラリー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ギャラリー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4225</TotalTime>
  <Words>21</Words>
  <Application>Microsoft Office PowerPoint</Application>
  <PresentationFormat>ユーザー設定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HGPｺﾞｼｯｸM</vt:lpstr>
      <vt:lpstr>HG丸ｺﾞｼｯｸM-PRO</vt:lpstr>
      <vt:lpstr>Arial</vt:lpstr>
      <vt:lpstr>Calibri</vt:lpstr>
      <vt:lpstr>Gill Sans MT</vt:lpstr>
      <vt:lpstr>ギャラリー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はちかづき 寝屋川</dc:creator>
  <cp:lastModifiedBy>松原　任耶</cp:lastModifiedBy>
  <cp:revision>339</cp:revision>
  <cp:lastPrinted>2025-02-07T00:51:27Z</cp:lastPrinted>
  <dcterms:created xsi:type="dcterms:W3CDTF">2020-10-21T02:26:53Z</dcterms:created>
  <dcterms:modified xsi:type="dcterms:W3CDTF">2025-03-31T07:40:25Z</dcterms:modified>
</cp:coreProperties>
</file>