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</p:sldMasterIdLst>
  <p:handoutMasterIdLst>
    <p:handoutMasterId r:id="rId4"/>
  </p:handoutMasterIdLst>
  <p:sldIdLst>
    <p:sldId id="282" r:id="rId2"/>
    <p:sldId id="281" r:id="rId3"/>
  </p:sldIdLst>
  <p:sldSz cx="7380288" cy="1026001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表紙・裏表紙案" id="{7573FFBD-99B7-405A-A9AF-2508C2C7B1AA}">
          <p14:sldIdLst/>
        </p14:section>
        <p14:section name="見開きページ" id="{AC2D3D54-8A91-4BC9-A3F4-5F25502FE97F}">
          <p14:sldIdLst>
            <p14:sldId id="282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794429"/>
    <a:srgbClr val="E6E6E6"/>
    <a:srgbClr val="8BC7D5"/>
    <a:srgbClr val="FF7C80"/>
    <a:srgbClr val="FFD5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淡色スタイル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淡色スタイル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淡色スタイル 3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32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F3920-85B6-49EA-8F80-28BAC0318C31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63FA5-83A3-45CB-AB44-0EBB87427E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3713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4113" y="1200292"/>
            <a:ext cx="4534805" cy="3802146"/>
          </a:xfrm>
        </p:spPr>
        <p:txBody>
          <a:bodyPr bIns="0" anchor="b">
            <a:normAutofit/>
          </a:bodyPr>
          <a:lstStyle>
            <a:lvl1pPr algn="l">
              <a:defRPr sz="43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4113" y="5282913"/>
            <a:ext cx="4534805" cy="1462584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291" b="0" cap="all" baseline="0">
                <a:solidFill>
                  <a:schemeClr val="tx1"/>
                </a:solidFill>
              </a:defRPr>
            </a:lvl1pPr>
            <a:lvl2pPr marL="276755" indent="0" algn="ctr">
              <a:buNone/>
              <a:defRPr sz="1211"/>
            </a:lvl2pPr>
            <a:lvl3pPr marL="553509" indent="0" algn="ctr">
              <a:buNone/>
              <a:defRPr sz="1090"/>
            </a:lvl3pPr>
            <a:lvl4pPr marL="830264" indent="0" algn="ctr">
              <a:buNone/>
              <a:defRPr sz="969"/>
            </a:lvl4pPr>
            <a:lvl5pPr marL="1107018" indent="0" algn="ctr">
              <a:buNone/>
              <a:defRPr sz="969"/>
            </a:lvl5pPr>
            <a:lvl6pPr marL="1383773" indent="0" algn="ctr">
              <a:buNone/>
              <a:defRPr sz="969"/>
            </a:lvl6pPr>
            <a:lvl7pPr marL="1660528" indent="0" algn="ctr">
              <a:buNone/>
              <a:defRPr sz="969"/>
            </a:lvl7pPr>
            <a:lvl8pPr marL="1937282" indent="0" algn="ctr">
              <a:buNone/>
              <a:defRPr sz="969"/>
            </a:lvl8pPr>
            <a:lvl9pPr marL="2214037" indent="0" algn="ctr">
              <a:buNone/>
              <a:defRPr sz="969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4113" y="492667"/>
            <a:ext cx="2491002" cy="46258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7975" y="1195316"/>
            <a:ext cx="647313" cy="753385"/>
          </a:xfrm>
        </p:spPr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34113" y="5278928"/>
            <a:ext cx="45348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919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165068" y="2763364"/>
            <a:ext cx="53038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56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83666" y="1195318"/>
            <a:ext cx="890273" cy="697149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5068" y="1195318"/>
            <a:ext cx="4278610" cy="697149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583666" y="1195318"/>
            <a:ext cx="0" cy="6971496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448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165068" y="2763364"/>
            <a:ext cx="53038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553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068" y="2627284"/>
            <a:ext cx="4533584" cy="2824496"/>
          </a:xfrm>
        </p:spPr>
        <p:txBody>
          <a:bodyPr anchor="b">
            <a:normAutofit/>
          </a:bodyPr>
          <a:lstStyle>
            <a:lvl1pPr algn="l">
              <a:defRPr sz="258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069" y="5694317"/>
            <a:ext cx="4533584" cy="1515408"/>
          </a:xfrm>
        </p:spPr>
        <p:txBody>
          <a:bodyPr tIns="91440">
            <a:normAutofit/>
          </a:bodyPr>
          <a:lstStyle>
            <a:lvl1pPr marL="0" indent="0" algn="l">
              <a:buNone/>
              <a:defRPr sz="1453">
                <a:solidFill>
                  <a:schemeClr val="tx1"/>
                </a:solidFill>
              </a:defRPr>
            </a:lvl1pPr>
            <a:lvl2pPr marL="276755" indent="0">
              <a:buNone/>
              <a:defRPr sz="1211">
                <a:solidFill>
                  <a:schemeClr val="tx1">
                    <a:tint val="75000"/>
                  </a:schemeClr>
                </a:solidFill>
              </a:defRPr>
            </a:lvl2pPr>
            <a:lvl3pPr marL="553509" indent="0">
              <a:buNone/>
              <a:defRPr sz="1090">
                <a:solidFill>
                  <a:schemeClr val="tx1">
                    <a:tint val="75000"/>
                  </a:schemeClr>
                </a:solidFill>
              </a:defRPr>
            </a:lvl3pPr>
            <a:lvl4pPr marL="83026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10701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38377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66052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1937282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21403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65068" y="5692504"/>
            <a:ext cx="45335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668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068" y="1204168"/>
            <a:ext cx="5303850" cy="158478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5067" y="3012979"/>
            <a:ext cx="2522947" cy="514281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6148" y="3012980"/>
            <a:ext cx="2522770" cy="514281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165068" y="2763364"/>
            <a:ext cx="53038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257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165068" y="2763364"/>
            <a:ext cx="53038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068" y="1203082"/>
            <a:ext cx="5303851" cy="158032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068" y="3021378"/>
            <a:ext cx="2522862" cy="119975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776" b="0" cap="all" baseline="0">
                <a:solidFill>
                  <a:schemeClr val="accent1"/>
                </a:solidFill>
              </a:defRPr>
            </a:lvl1pPr>
            <a:lvl2pPr marL="276755" indent="0">
              <a:buNone/>
              <a:defRPr sz="1211" b="1"/>
            </a:lvl2pPr>
            <a:lvl3pPr marL="553509" indent="0">
              <a:buNone/>
              <a:defRPr sz="1090" b="1"/>
            </a:lvl3pPr>
            <a:lvl4pPr marL="830264" indent="0">
              <a:buNone/>
              <a:defRPr sz="969" b="1"/>
            </a:lvl4pPr>
            <a:lvl5pPr marL="1107018" indent="0">
              <a:buNone/>
              <a:defRPr sz="969" b="1"/>
            </a:lvl5pPr>
            <a:lvl6pPr marL="1383773" indent="0">
              <a:buNone/>
              <a:defRPr sz="969" b="1"/>
            </a:lvl6pPr>
            <a:lvl7pPr marL="1660528" indent="0">
              <a:buNone/>
              <a:defRPr sz="969" b="1"/>
            </a:lvl7pPr>
            <a:lvl8pPr marL="1937282" indent="0">
              <a:buNone/>
              <a:defRPr sz="969" b="1"/>
            </a:lvl8pPr>
            <a:lvl9pPr marL="2214037" indent="0">
              <a:buNone/>
              <a:defRPr sz="969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5068" y="4225292"/>
            <a:ext cx="2522862" cy="395627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6148" y="3026546"/>
            <a:ext cx="2522770" cy="120019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776" b="0" cap="all" baseline="0">
                <a:solidFill>
                  <a:schemeClr val="accent1"/>
                </a:solidFill>
              </a:defRPr>
            </a:lvl1pPr>
            <a:lvl2pPr marL="276755" indent="0">
              <a:buNone/>
              <a:defRPr sz="1211" b="1"/>
            </a:lvl2pPr>
            <a:lvl3pPr marL="553509" indent="0">
              <a:buNone/>
              <a:defRPr sz="1090" b="1"/>
            </a:lvl3pPr>
            <a:lvl4pPr marL="830264" indent="0">
              <a:buNone/>
              <a:defRPr sz="969" b="1"/>
            </a:lvl4pPr>
            <a:lvl5pPr marL="1107018" indent="0">
              <a:buNone/>
              <a:defRPr sz="969" b="1"/>
            </a:lvl5pPr>
            <a:lvl6pPr marL="1383773" indent="0">
              <a:buNone/>
              <a:defRPr sz="969" b="1"/>
            </a:lvl6pPr>
            <a:lvl7pPr marL="1660528" indent="0">
              <a:buNone/>
              <a:defRPr sz="969" b="1"/>
            </a:lvl7pPr>
            <a:lvl8pPr marL="1937282" indent="0">
              <a:buNone/>
              <a:defRPr sz="969" b="1"/>
            </a:lvl8pPr>
            <a:lvl9pPr marL="2214037" indent="0">
              <a:buNone/>
              <a:defRPr sz="969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6148" y="4221134"/>
            <a:ext cx="2522770" cy="394567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82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165068" y="2763364"/>
            <a:ext cx="53038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66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44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477" y="1195316"/>
            <a:ext cx="1958028" cy="3361833"/>
          </a:xfrm>
        </p:spPr>
        <p:txBody>
          <a:bodyPr anchor="b">
            <a:normAutofit/>
          </a:bodyPr>
          <a:lstStyle>
            <a:lvl1pPr algn="l">
              <a:defRPr sz="193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9126" y="1195317"/>
            <a:ext cx="3089792" cy="6969906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1478" y="4795625"/>
            <a:ext cx="1959173" cy="3363425"/>
          </a:xfrm>
        </p:spPr>
        <p:txBody>
          <a:bodyPr>
            <a:normAutofit/>
          </a:bodyPr>
          <a:lstStyle>
            <a:lvl1pPr marL="0" indent="0" algn="l">
              <a:buNone/>
              <a:defRPr sz="1291"/>
            </a:lvl1pPr>
            <a:lvl2pPr marL="276755" indent="0">
              <a:buNone/>
              <a:defRPr sz="847"/>
            </a:lvl2pPr>
            <a:lvl3pPr marL="553509" indent="0">
              <a:buNone/>
              <a:defRPr sz="726"/>
            </a:lvl3pPr>
            <a:lvl4pPr marL="830264" indent="0">
              <a:buNone/>
              <a:defRPr sz="605"/>
            </a:lvl4pPr>
            <a:lvl5pPr marL="1107018" indent="0">
              <a:buNone/>
              <a:defRPr sz="605"/>
            </a:lvl5pPr>
            <a:lvl6pPr marL="1383773" indent="0">
              <a:buNone/>
              <a:defRPr sz="605"/>
            </a:lvl6pPr>
            <a:lvl7pPr marL="1660528" indent="0">
              <a:buNone/>
              <a:defRPr sz="605"/>
            </a:lvl7pPr>
            <a:lvl8pPr marL="1937282" indent="0">
              <a:buNone/>
              <a:defRPr sz="605"/>
            </a:lvl8pPr>
            <a:lvl9pPr marL="2214037" indent="0">
              <a:buNone/>
              <a:defRPr sz="6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163661" y="4795623"/>
            <a:ext cx="195587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794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032767" y="721360"/>
            <a:ext cx="2834104" cy="7703389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598" y="1689825"/>
            <a:ext cx="2619046" cy="2738672"/>
          </a:xfrm>
        </p:spPr>
        <p:txBody>
          <a:bodyPr anchor="b">
            <a:normAutofit/>
          </a:bodyPr>
          <a:lstStyle>
            <a:lvl1pPr>
              <a:defRPr sz="258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52250" y="1679398"/>
            <a:ext cx="1803907" cy="5784276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1937"/>
            </a:lvl1pPr>
            <a:lvl2pPr marL="276755" indent="0">
              <a:buNone/>
              <a:defRPr sz="1695"/>
            </a:lvl2pPr>
            <a:lvl3pPr marL="553509" indent="0">
              <a:buNone/>
              <a:defRPr sz="1453"/>
            </a:lvl3pPr>
            <a:lvl4pPr marL="830264" indent="0">
              <a:buNone/>
              <a:defRPr sz="1211"/>
            </a:lvl4pPr>
            <a:lvl5pPr marL="1107018" indent="0">
              <a:buNone/>
              <a:defRPr sz="1211"/>
            </a:lvl5pPr>
            <a:lvl6pPr marL="1383773" indent="0">
              <a:buNone/>
              <a:defRPr sz="1211"/>
            </a:lvl6pPr>
            <a:lvl7pPr marL="1660528" indent="0">
              <a:buNone/>
              <a:defRPr sz="1211"/>
            </a:lvl7pPr>
            <a:lvl8pPr marL="1937282" indent="0">
              <a:buNone/>
              <a:defRPr sz="1211"/>
            </a:lvl8pPr>
            <a:lvl9pPr marL="2214037" indent="0">
              <a:buNone/>
              <a:defRPr sz="1211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068" y="4706608"/>
            <a:ext cx="2615294" cy="2997728"/>
          </a:xfrm>
        </p:spPr>
        <p:txBody>
          <a:bodyPr>
            <a:normAutofit/>
          </a:bodyPr>
          <a:lstStyle>
            <a:lvl1pPr marL="0" indent="0" algn="l">
              <a:buNone/>
              <a:defRPr sz="1453"/>
            </a:lvl1pPr>
            <a:lvl2pPr marL="276755" indent="0">
              <a:buNone/>
              <a:defRPr sz="847"/>
            </a:lvl2pPr>
            <a:lvl3pPr marL="553509" indent="0">
              <a:buNone/>
              <a:defRPr sz="726"/>
            </a:lvl3pPr>
            <a:lvl4pPr marL="830264" indent="0">
              <a:buNone/>
              <a:defRPr sz="605"/>
            </a:lvl4pPr>
            <a:lvl5pPr marL="1107018" indent="0">
              <a:buNone/>
              <a:defRPr sz="605"/>
            </a:lvl5pPr>
            <a:lvl6pPr marL="1383773" indent="0">
              <a:buNone/>
              <a:defRPr sz="605"/>
            </a:lvl6pPr>
            <a:lvl7pPr marL="1660528" indent="0">
              <a:buNone/>
              <a:defRPr sz="605"/>
            </a:lvl7pPr>
            <a:lvl8pPr marL="1937282" indent="0">
              <a:buNone/>
              <a:defRPr sz="605"/>
            </a:lvl8pPr>
            <a:lvl9pPr marL="2214037" indent="0">
              <a:buNone/>
              <a:defRPr sz="6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9558" y="8183262"/>
            <a:ext cx="2625087" cy="478925"/>
          </a:xfrm>
        </p:spPr>
        <p:txBody>
          <a:bodyPr/>
          <a:lstStyle>
            <a:lvl1pPr algn="l">
              <a:defRPr/>
            </a:lvl1pPr>
          </a:lstStyle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60257" y="476708"/>
            <a:ext cx="2624387" cy="480134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163284" y="4703037"/>
            <a:ext cx="261668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38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015669"/>
            <a:ext cx="7380288" cy="6103227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9118895"/>
            <a:ext cx="7380289" cy="115904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9127682"/>
            <a:ext cx="7380288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5068" y="1203615"/>
            <a:ext cx="5303850" cy="1569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068" y="3015668"/>
            <a:ext cx="5303850" cy="5162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57426" y="494256"/>
            <a:ext cx="1911491" cy="462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5068" y="492667"/>
            <a:ext cx="3255918" cy="462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652" y="1195316"/>
            <a:ext cx="642261" cy="75338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260">
                <a:solidFill>
                  <a:schemeClr val="accent1"/>
                </a:solidFill>
              </a:defRPr>
            </a:lvl1pPr>
          </a:lstStyle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12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553509" rtl="0" eaLnBrk="1" latinLnBrk="0" hangingPunct="1">
        <a:lnSpc>
          <a:spcPct val="90000"/>
        </a:lnSpc>
        <a:spcBef>
          <a:spcPct val="0"/>
        </a:spcBef>
        <a:buNone/>
        <a:defRPr kumimoji="1" sz="2583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84503" indent="-184503" algn="l" defTabSz="553509" rtl="0" eaLnBrk="1" latinLnBrk="0" hangingPunct="1">
        <a:lnSpc>
          <a:spcPct val="120000"/>
        </a:lnSpc>
        <a:spcBef>
          <a:spcPts val="80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61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3509" indent="-184503" algn="l" defTabSz="553509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91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22515" indent="-184503" algn="l" defTabSz="553509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9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91521" indent="-184503" algn="l" defTabSz="553509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13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60528" indent="-184503" algn="l" defTabSz="553509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969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029534" indent="-184503" algn="l" defTabSz="738012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969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398540" indent="-184503" algn="l" defTabSz="738012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969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767546" indent="-184503" algn="l" defTabSz="738012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969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136552" indent="-184503" algn="l" defTabSz="738012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969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1pPr>
      <a:lvl2pPr marL="276755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2pPr>
      <a:lvl3pPr marL="553509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3pPr>
      <a:lvl4pPr marL="830264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4pPr>
      <a:lvl5pPr marL="1107018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5pPr>
      <a:lvl6pPr marL="1383773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6pPr>
      <a:lvl7pPr marL="1660528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7pPr>
      <a:lvl8pPr marL="1937282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8pPr>
      <a:lvl9pPr marL="2214037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3169FE5-262E-4B1C-84CA-E910BDCDF879}"/>
              </a:ext>
            </a:extLst>
          </p:cNvPr>
          <p:cNvSpPr/>
          <p:nvPr/>
        </p:nvSpPr>
        <p:spPr>
          <a:xfrm>
            <a:off x="-12702" y="6285968"/>
            <a:ext cx="7405687" cy="4464407"/>
          </a:xfrm>
          <a:prstGeom prst="rect">
            <a:avLst/>
          </a:prstGeom>
          <a:gradFill flip="none" rotWithShape="1">
            <a:gsLst>
              <a:gs pos="9730">
                <a:srgbClr val="A1A1A1"/>
              </a:gs>
              <a:gs pos="20355">
                <a:srgbClr val="AFAFAF"/>
              </a:gs>
              <a:gs pos="35400">
                <a:srgbClr val="C3C3C3"/>
              </a:gs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E7C59CF-C93C-4DB3-9788-208EFED90B8D}"/>
              </a:ext>
            </a:extLst>
          </p:cNvPr>
          <p:cNvSpPr/>
          <p:nvPr/>
        </p:nvSpPr>
        <p:spPr>
          <a:xfrm>
            <a:off x="-27782" y="0"/>
            <a:ext cx="7405687" cy="815008"/>
          </a:xfrm>
          <a:prstGeom prst="rect">
            <a:avLst/>
          </a:prstGeom>
          <a:solidFill>
            <a:srgbClr val="E6E6E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D3B8FEC-740B-4212-9C45-0749DB911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70314" r="-261" b="4364"/>
          <a:stretch/>
        </p:blipFill>
        <p:spPr>
          <a:xfrm>
            <a:off x="-40483" y="17857"/>
            <a:ext cx="7461248" cy="1073251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12127D-C806-4C70-9867-6C8C9DE8247C}"/>
              </a:ext>
            </a:extLst>
          </p:cNvPr>
          <p:cNvSpPr txBox="1"/>
          <p:nvPr/>
        </p:nvSpPr>
        <p:spPr>
          <a:xfrm>
            <a:off x="229935" y="8199469"/>
            <a:ext cx="3949605" cy="177542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endParaRPr lang="en-US" altLang="ja-JP" sz="1337" dirty="0"/>
          </a:p>
          <a:p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 令和７年５月７日</a:t>
            </a:r>
            <a:r>
              <a:rPr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(</a:t>
            </a:r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水</a:t>
            </a:r>
            <a:r>
              <a:rPr lang="en-US" altLang="ja-JP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)</a:t>
            </a:r>
            <a:r>
              <a:rPr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から、こども・子育てに関する窓口・乳幼児健診は、寝屋川市サービスゲートに移転します。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CD55468-4959-49EF-B0F5-5F24764A9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21" y="8085213"/>
            <a:ext cx="2709731" cy="2144754"/>
          </a:xfrm>
          <a:prstGeom prst="rect">
            <a:avLst/>
          </a:prstGeom>
          <a:ln w="9525">
            <a:noFill/>
          </a:ln>
          <a:effectLst>
            <a:softEdge rad="12700"/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808286E-4E63-4B9D-9DA9-AF9859003C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t="226" r="10132" b="-226"/>
          <a:stretch/>
        </p:blipFill>
        <p:spPr>
          <a:xfrm>
            <a:off x="-8737" y="689084"/>
            <a:ext cx="7413174" cy="7272971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  <a:alpha val="59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  <a:effectLst>
            <a:outerShdw blurRad="203200" dist="50800" dir="5400000" algn="ctr" rotWithShape="0">
              <a:srgbClr val="000000"/>
            </a:outerShdw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10D38F-4B36-4B2F-A6EC-52502CF09BF6}"/>
              </a:ext>
            </a:extLst>
          </p:cNvPr>
          <p:cNvSpPr txBox="1"/>
          <p:nvPr/>
        </p:nvSpPr>
        <p:spPr>
          <a:xfrm>
            <a:off x="552811" y="-25753"/>
            <a:ext cx="655410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2">
                    <a:lumMod val="50000"/>
                  </a:schemeClr>
                </a:solidFill>
              </a:rPr>
              <a:t>　</a:t>
            </a:r>
            <a:r>
              <a:rPr kumimoji="1" lang="ja-JP" altLang="en-US" sz="4400" dirty="0"/>
              <a:t> </a:t>
            </a:r>
            <a:r>
              <a:rPr kumimoji="1"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寝屋川市駅前に移転！！</a:t>
            </a:r>
            <a:endParaRPr kumimoji="1"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kumimoji="1" lang="en-US" altLang="ja-JP" sz="4000" b="1" dirty="0">
              <a:solidFill>
                <a:schemeClr val="accent1">
                  <a:lumMod val="75000"/>
                </a:schemeClr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3200" dirty="0">
                <a:solidFill>
                  <a:schemeClr val="tx2">
                    <a:lumMod val="50000"/>
                  </a:schemeClr>
                </a:solidFill>
              </a:rPr>
              <a:t>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89019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551A81D-503C-486A-B636-E2D4ACFCE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71839" r="-261" b="4364"/>
          <a:stretch/>
        </p:blipFill>
        <p:spPr>
          <a:xfrm>
            <a:off x="0" y="38100"/>
            <a:ext cx="7473251" cy="10260013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A8A377FE-A6A4-49B9-9596-9E8B05E19401}"/>
              </a:ext>
            </a:extLst>
          </p:cNvPr>
          <p:cNvSpPr/>
          <p:nvPr/>
        </p:nvSpPr>
        <p:spPr>
          <a:xfrm>
            <a:off x="2299826" y="853849"/>
            <a:ext cx="1346596" cy="10477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７階</a:t>
            </a:r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E80E2C03-20F1-4D48-BD4F-0B42EE47DFC8}"/>
              </a:ext>
            </a:extLst>
          </p:cNvPr>
          <p:cNvSpPr/>
          <p:nvPr/>
        </p:nvSpPr>
        <p:spPr>
          <a:xfrm>
            <a:off x="3984877" y="931462"/>
            <a:ext cx="2815973" cy="1781120"/>
          </a:xfrm>
          <a:prstGeom prst="wedgeRoundRectCallout">
            <a:avLst>
              <a:gd name="adj1" fmla="val -61513"/>
              <a:gd name="adj2" fmla="val -2129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妊娠届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妊娠・出産・育児・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こどもについての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相談</a:t>
            </a: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90C44FD-DF56-4124-AF2A-210259D2CAFB}"/>
              </a:ext>
            </a:extLst>
          </p:cNvPr>
          <p:cNvSpPr/>
          <p:nvPr/>
        </p:nvSpPr>
        <p:spPr>
          <a:xfrm>
            <a:off x="4124180" y="2939986"/>
            <a:ext cx="1346596" cy="10477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４階</a:t>
            </a:r>
          </a:p>
        </p:txBody>
      </p: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7F583963-7E07-4E41-85F8-05CF3DBC892C}"/>
              </a:ext>
            </a:extLst>
          </p:cNvPr>
          <p:cNvSpPr/>
          <p:nvPr/>
        </p:nvSpPr>
        <p:spPr>
          <a:xfrm>
            <a:off x="442252" y="2790168"/>
            <a:ext cx="3211175" cy="2019940"/>
          </a:xfrm>
          <a:prstGeom prst="wedgeRoundRectCallout">
            <a:avLst>
              <a:gd name="adj1" fmla="val 64420"/>
              <a:gd name="adj2" fmla="val -273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3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保育所・認定こども園</a:t>
            </a:r>
            <a:endParaRPr kumimoji="1" lang="en-US" altLang="ja-JP" sz="23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3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こどもの予防接種</a:t>
            </a:r>
            <a:endParaRPr kumimoji="1" lang="en-US" altLang="ja-JP" sz="23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3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ひとり親家庭支援</a:t>
            </a:r>
            <a:endParaRPr kumimoji="1" lang="en-US" altLang="ja-JP" sz="23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3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こどもに関する手当</a:t>
            </a: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00DA5567-66A7-4FB0-AC39-18F158D17617}"/>
              </a:ext>
            </a:extLst>
          </p:cNvPr>
          <p:cNvSpPr/>
          <p:nvPr/>
        </p:nvSpPr>
        <p:spPr>
          <a:xfrm>
            <a:off x="2213582" y="5127599"/>
            <a:ext cx="1346596" cy="10477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３階</a:t>
            </a:r>
          </a:p>
        </p:txBody>
      </p:sp>
      <p:sp>
        <p:nvSpPr>
          <p:cNvPr id="19" name="吹き出し: 角を丸めた四角形 18">
            <a:extLst>
              <a:ext uri="{FF2B5EF4-FFF2-40B4-BE49-F238E27FC236}">
                <a16:creationId xmlns:a16="http://schemas.microsoft.com/office/drawing/2014/main" id="{40BCF7AA-6F4F-49B6-93C8-7B840D3BAEE1}"/>
              </a:ext>
            </a:extLst>
          </p:cNvPr>
          <p:cNvSpPr/>
          <p:nvPr/>
        </p:nvSpPr>
        <p:spPr>
          <a:xfrm>
            <a:off x="3801714" y="5496437"/>
            <a:ext cx="3182298" cy="1047750"/>
          </a:xfrm>
          <a:prstGeom prst="wedgeRoundRectCallout">
            <a:avLst>
              <a:gd name="adj1" fmla="val -56724"/>
              <a:gd name="adj2" fmla="val -318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乳幼児健康診査会場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4ACD223D-0F12-4C13-84B0-C41B0D0EF43D}"/>
              </a:ext>
            </a:extLst>
          </p:cNvPr>
          <p:cNvSpPr/>
          <p:nvPr/>
        </p:nvSpPr>
        <p:spPr>
          <a:xfrm>
            <a:off x="4124180" y="7135934"/>
            <a:ext cx="1346596" cy="10477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２階</a:t>
            </a:r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3EF05650-A2B4-4AF9-BA15-C933B1DA95D5}"/>
              </a:ext>
            </a:extLst>
          </p:cNvPr>
          <p:cNvSpPr/>
          <p:nvPr/>
        </p:nvSpPr>
        <p:spPr>
          <a:xfrm>
            <a:off x="587449" y="7012606"/>
            <a:ext cx="3182298" cy="1443335"/>
          </a:xfrm>
          <a:prstGeom prst="wedgeRoundRectCallout">
            <a:avLst>
              <a:gd name="adj1" fmla="val 60007"/>
              <a:gd name="adj2" fmla="val -209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出生届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出産育児一時金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子ども医療費の助成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4A8835FD-2408-42E0-BC29-220858DB3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819">
            <a:off x="4692390" y="6549296"/>
            <a:ext cx="2568631" cy="256863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EB01543-8EDF-46EF-8A8F-61BB18BF6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460">
            <a:off x="563804" y="4715276"/>
            <a:ext cx="2293790" cy="236479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89D1A5A-F76E-47F6-AA33-C36AEAFB6A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558">
            <a:off x="557739" y="656020"/>
            <a:ext cx="2029965" cy="2093871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4362FA1B-3475-4AB1-94A0-4ADC3801E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04" y="3175870"/>
            <a:ext cx="2293100" cy="2293858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E3A3A81-FF54-4E2D-AB07-70908F31B324}"/>
              </a:ext>
            </a:extLst>
          </p:cNvPr>
          <p:cNvSpPr txBox="1"/>
          <p:nvPr/>
        </p:nvSpPr>
        <p:spPr>
          <a:xfrm>
            <a:off x="496919" y="267292"/>
            <a:ext cx="6303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子育てに関する窓口はどこにあるの</a:t>
            </a:r>
            <a:r>
              <a:rPr kumimoji="1" lang="ja-JP" altLang="en-US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？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284A99F-6510-4D64-8C39-C03AD7F0A242}"/>
              </a:ext>
            </a:extLst>
          </p:cNvPr>
          <p:cNvSpPr txBox="1"/>
          <p:nvPr/>
        </p:nvSpPr>
        <p:spPr>
          <a:xfrm>
            <a:off x="337066" y="9267376"/>
            <a:ext cx="690423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〒</a:t>
            </a:r>
            <a:r>
              <a: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572-8544</a:t>
            </a:r>
          </a:p>
          <a:p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寝屋川市早子町</a:t>
            </a:r>
            <a:r>
              <a: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12</a:t>
            </a: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番</a:t>
            </a:r>
            <a:r>
              <a: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16</a:t>
            </a: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号　寝屋川市サービスゲート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711881B-8416-4A9A-9331-3514E2840BDC}"/>
              </a:ext>
            </a:extLst>
          </p:cNvPr>
          <p:cNvSpPr txBox="1"/>
          <p:nvPr/>
        </p:nvSpPr>
        <p:spPr>
          <a:xfrm>
            <a:off x="2006823" y="8759116"/>
            <a:ext cx="32791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問い合わせは</a:t>
            </a:r>
            <a:endParaRPr lang="en-US" altLang="ja-JP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各課ページをご覧ください！</a:t>
            </a:r>
          </a:p>
        </p:txBody>
      </p:sp>
    </p:spTree>
    <p:extLst>
      <p:ext uri="{BB962C8B-B14F-4D97-AF65-F5344CB8AC3E}">
        <p14:creationId xmlns:p14="http://schemas.microsoft.com/office/powerpoint/2010/main" val="37287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ギャラリー">
  <a:themeElements>
    <a:clrScheme name="ギャラリー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ギャラリー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ギャラリー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4223</TotalTime>
  <Words>116</Words>
  <Application>Microsoft Office PowerPoint</Application>
  <PresentationFormat>ユーザー設定</PresentationFormat>
  <Paragraphs>26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UD デジタル 教科書体 N-B</vt:lpstr>
      <vt:lpstr>UD デジタル 教科書体 NK-B</vt:lpstr>
      <vt:lpstr>UD デジタル 教科書体 NP-B</vt:lpstr>
      <vt:lpstr>Arial</vt:lpstr>
      <vt:lpstr>Calibri</vt:lpstr>
      <vt:lpstr>Gill Sans MT</vt:lpstr>
      <vt:lpstr>ギャラリー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はちかづき 寝屋川</dc:creator>
  <cp:lastModifiedBy>松原　任耶</cp:lastModifiedBy>
  <cp:revision>339</cp:revision>
  <cp:lastPrinted>2025-02-07T00:51:27Z</cp:lastPrinted>
  <dcterms:created xsi:type="dcterms:W3CDTF">2020-10-21T02:26:53Z</dcterms:created>
  <dcterms:modified xsi:type="dcterms:W3CDTF">2025-03-31T07:58:29Z</dcterms:modified>
</cp:coreProperties>
</file>